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3"/>
  </p:notesMasterIdLst>
  <p:sldIdLst>
    <p:sldId id="257" r:id="rId3"/>
    <p:sldId id="265" r:id="rId4"/>
    <p:sldId id="260" r:id="rId5"/>
    <p:sldId id="256" r:id="rId6"/>
    <p:sldId id="258" r:id="rId7"/>
    <p:sldId id="264" r:id="rId8"/>
    <p:sldId id="263" r:id="rId9"/>
    <p:sldId id="266" r:id="rId10"/>
    <p:sldId id="261" r:id="rId11"/>
    <p:sldId id="262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576">
          <p15:clr>
            <a:srgbClr val="A4A3A4"/>
          </p15:clr>
        </p15:guide>
        <p15:guide id="3" pos="2880">
          <p15:clr>
            <a:srgbClr val="A4A3A4"/>
          </p15:clr>
        </p15:guide>
        <p15:guide id="4" pos="2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C4F48"/>
    <a:srgbClr val="F1472C"/>
    <a:srgbClr val="8AC9F5"/>
    <a:srgbClr val="6DBFF8"/>
    <a:srgbClr val="969798"/>
    <a:srgbClr val="6EC72E"/>
    <a:srgbClr val="73C7F1"/>
    <a:srgbClr val="032DFE"/>
    <a:srgbClr val="000001"/>
    <a:srgbClr val="3C488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88187" autoAdjust="0"/>
  </p:normalViewPr>
  <p:slideViewPr>
    <p:cSldViewPr>
      <p:cViewPr>
        <p:scale>
          <a:sx n="111" d="100"/>
          <a:sy n="111" d="100"/>
        </p:scale>
        <p:origin x="1416" y="62"/>
      </p:cViewPr>
      <p:guideLst>
        <p:guide orient="horz" pos="2160"/>
        <p:guide orient="horz" pos="576"/>
        <p:guide pos="2880"/>
        <p:guide pos="28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4506C0-3FFE-45A5-803D-9F4FC5464A70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646707-6BBD-41A9-B4DF-0C76A73A2D2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733203"/>
            <a:ext cx="9144000" cy="61247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77000" y="1295400"/>
            <a:ext cx="901373" cy="901373"/>
          </a:xfrm>
          <a:prstGeom prst="ellipse">
            <a:avLst/>
          </a:prstGeom>
          <a:ln>
            <a:noFill/>
          </a:ln>
          <a:effectLst>
            <a:outerShdw blurRad="292100" dist="76200" dir="2700000" algn="tl" rotWithShape="0">
              <a:srgbClr val="333333">
                <a:alpha val="5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91200" y="1905000"/>
            <a:ext cx="1240461" cy="1240461"/>
          </a:xfrm>
          <a:prstGeom prst="ellipse">
            <a:avLst/>
          </a:prstGeom>
          <a:ln>
            <a:noFill/>
          </a:ln>
          <a:effectLst>
            <a:outerShdw blurRad="292100" dist="76200" dir="2700000" algn="tl" rotWithShape="0">
              <a:srgbClr val="333333">
                <a:alpha val="5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5600" y="2209800"/>
            <a:ext cx="1828800" cy="1828800"/>
          </a:xfrm>
          <a:prstGeom prst="ellipse">
            <a:avLst/>
          </a:prstGeom>
          <a:ln>
            <a:noFill/>
          </a:ln>
          <a:effectLst>
            <a:outerShdw blurRad="292100" dist="76200" dir="2700000" algn="tl" rotWithShape="0">
              <a:srgbClr val="333333">
                <a:alpha val="5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381001"/>
            <a:ext cx="7772400" cy="761999"/>
          </a:xfrm>
        </p:spPr>
        <p:txBody>
          <a:bodyPr anchor="t"/>
          <a:lstStyle>
            <a:lvl1pPr algn="l">
              <a:defRPr>
                <a:latin typeface="Georg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9948" y="1219200"/>
            <a:ext cx="5275052" cy="1295400"/>
          </a:xfrm>
        </p:spPr>
        <p:txBody>
          <a:bodyPr>
            <a:normAutofit/>
          </a:bodyPr>
          <a:lstStyle>
            <a:lvl1pPr marL="0" indent="0" algn="l">
              <a:buNone/>
              <a:defRPr sz="1600" baseline="0">
                <a:solidFill>
                  <a:schemeClr val="tx1"/>
                </a:solidFill>
                <a:latin typeface="Georgia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0"/>
            <a:ext cx="2057400" cy="5211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0"/>
            <a:ext cx="6019800" cy="521176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/>
          <a:srcRect l="-92" t="50811" r="45394" b="-590"/>
          <a:stretch/>
        </p:blipFill>
        <p:spPr>
          <a:xfrm>
            <a:off x="-13648" y="0"/>
            <a:ext cx="9157648" cy="55822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768304" y="1905000"/>
            <a:ext cx="5105400" cy="1143001"/>
          </a:xfrm>
        </p:spPr>
        <p:txBody>
          <a:bodyPr anchor="b" anchorCtr="0">
            <a:normAutofit/>
          </a:bodyPr>
          <a:lstStyle>
            <a:lvl1pPr algn="l">
              <a:defRPr sz="3600" b="0" cap="none">
                <a:latin typeface="Georgia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0" y="3048000"/>
            <a:ext cx="5105400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  <a:latin typeface="Georgia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914400"/>
          </a:xfrm>
        </p:spPr>
        <p:txBody>
          <a:bodyPr anchor="t">
            <a:normAutofit/>
          </a:bodyPr>
          <a:lstStyle>
            <a:lvl1pPr algn="l">
              <a:defRPr sz="2800">
                <a:latin typeface="Georgia" pitchFamily="18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342900" indent="-342900">
              <a:lnSpc>
                <a:spcPct val="150000"/>
              </a:lnSpc>
              <a:spcBef>
                <a:spcPts val="0"/>
              </a:spcBef>
              <a:buSzPct val="130000"/>
              <a:buFont typeface="Arial" pitchFamily="34" charset="0"/>
              <a:buChar char="•"/>
              <a:defRPr sz="2000">
                <a:latin typeface="Georgia" pitchFamily="18" charset="0"/>
              </a:defRPr>
            </a:lvl1pPr>
            <a:lvl2pPr marL="571500" indent="-228600">
              <a:lnSpc>
                <a:spcPct val="150000"/>
              </a:lnSpc>
              <a:spcBef>
                <a:spcPts val="0"/>
              </a:spcBef>
              <a:buSzPct val="60000"/>
              <a:buFont typeface="Courier New" pitchFamily="49" charset="0"/>
              <a:buChar char="o"/>
              <a:defRPr sz="1800">
                <a:latin typeface="Georgia" pitchFamily="18" charset="0"/>
              </a:defRPr>
            </a:lvl2pPr>
            <a:lvl3pPr>
              <a:defRPr sz="2000">
                <a:latin typeface="Georgia" pitchFamily="18" charset="0"/>
              </a:defRPr>
            </a:lvl3pPr>
            <a:lvl4pPr>
              <a:defRPr sz="2000">
                <a:latin typeface="Georgia" pitchFamily="18" charset="0"/>
              </a:defRPr>
            </a:lvl4pPr>
            <a:lvl5pPr>
              <a:defRPr sz="2000">
                <a:latin typeface="Georgia" pitchFamily="18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8800"/>
            <a:ext cx="4038600" cy="4297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8800"/>
            <a:ext cx="4038600" cy="42973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609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3008313" cy="7620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14400"/>
            <a:ext cx="5111750" cy="521176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52600"/>
            <a:ext cx="3008313" cy="43735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2158D-428B-4987-8B28-745A2AFA1252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144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8800"/>
            <a:ext cx="8229600" cy="4297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22158D-428B-4987-8B28-745A2AFA1252}" type="datetimeFigureOut">
              <a:rPr lang="en-US" smtClean="0"/>
              <a:t>8/1/2017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FC477-0A05-4F3E-8EE9-E015C9089D56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4"/>
          <a:stretch/>
        </p:blipFill>
        <p:spPr>
          <a:xfrm>
            <a:off x="-13251" y="0"/>
            <a:ext cx="9157252" cy="66044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/>
  </p:transition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in a room&#10;&#10;Description generated with very high confidence">
            <a:extLst>
              <a:ext uri="{FF2B5EF4-FFF2-40B4-BE49-F238E27FC236}">
                <a16:creationId xmlns:a16="http://schemas.microsoft.com/office/drawing/2014/main" id="{2AB1AB79-B09B-45E5-A882-DD3037AD2E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5576"/>
            <a:ext cx="9144000" cy="68635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50BC177-79EA-47D5-8265-AA8472099FB0}"/>
              </a:ext>
            </a:extLst>
          </p:cNvPr>
          <p:cNvSpPr/>
          <p:nvPr/>
        </p:nvSpPr>
        <p:spPr>
          <a:xfrm>
            <a:off x="0" y="0"/>
            <a:ext cx="9144000" cy="1916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E85ECC-DFF8-43B9-8F09-6F7ACF227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093"/>
            <a:ext cx="9144000" cy="2686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E1E0C0-170B-4856-B141-9E0C95125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6093296"/>
            <a:ext cx="2749397" cy="576064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C24A9D-11CD-48E2-A2FE-608D60A40E4B}"/>
              </a:ext>
            </a:extLst>
          </p:cNvPr>
          <p:cNvSpPr txBox="1"/>
          <p:nvPr/>
        </p:nvSpPr>
        <p:spPr>
          <a:xfrm>
            <a:off x="2492820" y="-137900"/>
            <a:ext cx="66511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8800">
                <a:solidFill>
                  <a:srgbClr val="F147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fr-BE" sz="8800">
                <a:solidFill>
                  <a:srgbClr val="73C7F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epper </a:t>
            </a:r>
            <a:r>
              <a:rPr lang="fr-BE" sz="8800">
                <a:solidFill>
                  <a:srgbClr val="F147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fr-BE" sz="8800">
                <a:solidFill>
                  <a:srgbClr val="6EC7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</a:t>
            </a:r>
            <a:r>
              <a:rPr lang="fr-BE" sz="8800">
                <a:solidFill>
                  <a:srgbClr val="1A3D3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31140A-45EE-41B4-B051-0299B3253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9914" y="3535902"/>
            <a:ext cx="1673974" cy="2650338"/>
          </a:xfrm>
          <a:prstGeom prst="rect">
            <a:avLst/>
          </a:prstGeom>
        </p:spPr>
      </p:pic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38B864FF-2B78-4606-885B-547CD71274BF}"/>
              </a:ext>
            </a:extLst>
          </p:cNvPr>
          <p:cNvSpPr/>
          <p:nvPr/>
        </p:nvSpPr>
        <p:spPr>
          <a:xfrm>
            <a:off x="2663788" y="2564904"/>
            <a:ext cx="3816424" cy="970998"/>
          </a:xfrm>
          <a:prstGeom prst="wedgeEllipseCallout">
            <a:avLst>
              <a:gd name="adj1" fmla="val -36903"/>
              <a:gd name="adj2" fmla="val 58496"/>
            </a:avLst>
          </a:prstGeom>
          <a:solidFill>
            <a:schemeClr val="bg1">
              <a:alpha val="80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400" b="1">
                <a:solidFill>
                  <a:srgbClr val="73C7F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Encore</a:t>
            </a:r>
            <a:r>
              <a:rPr lang="fr-BE" sz="2400" b="1">
                <a:solidFill>
                  <a:srgbClr val="3F87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BE" sz="2400" b="1">
                <a:solidFill>
                  <a:srgbClr val="6EC7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perdu</a:t>
            </a:r>
            <a:r>
              <a:rPr lang="fr-BE" sz="2400" b="1">
                <a:solidFill>
                  <a:srgbClr val="3F87D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BE" sz="2400" b="1">
                <a:solidFill>
                  <a:srgbClr val="F1472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7EF2F7-460F-4FF7-AC47-6E4429416E6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80000">
            <a:off x="5892723" y="4004243"/>
            <a:ext cx="1428950" cy="1428950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994165717"/>
      </p:ext>
    </p:extLst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C051026-E1CA-4DD4-8901-7C60A36E189E}"/>
              </a:ext>
            </a:extLst>
          </p:cNvPr>
          <p:cNvSpPr txBox="1">
            <a:spLocks/>
          </p:cNvSpPr>
          <p:nvPr/>
        </p:nvSpPr>
        <p:spPr>
          <a:xfrm>
            <a:off x="273325" y="0"/>
            <a:ext cx="7940517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Règles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43B8762-8796-4EA8-A9C7-17BB2CF9A23B}"/>
              </a:ext>
            </a:extLst>
          </p:cNvPr>
          <p:cNvGrpSpPr/>
          <p:nvPr/>
        </p:nvGrpSpPr>
        <p:grpSpPr>
          <a:xfrm>
            <a:off x="4758641" y="2982497"/>
            <a:ext cx="4175531" cy="2447260"/>
            <a:chOff x="4788957" y="3140968"/>
            <a:chExt cx="4175531" cy="2447260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4DA60D63-BFAC-40D2-B662-C550E1425D41}"/>
                </a:ext>
              </a:extLst>
            </p:cNvPr>
            <p:cNvSpPr/>
            <p:nvPr/>
          </p:nvSpPr>
          <p:spPr>
            <a:xfrm>
              <a:off x="4788957" y="3140968"/>
              <a:ext cx="4175531" cy="2447260"/>
            </a:xfrm>
            <a:prstGeom prst="roundRect">
              <a:avLst>
                <a:gd name="adj" fmla="val 5188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fr-BE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32DDD72-9BDE-4A23-8F01-B157DABB9028}"/>
                </a:ext>
              </a:extLst>
            </p:cNvPr>
            <p:cNvSpPr/>
            <p:nvPr/>
          </p:nvSpPr>
          <p:spPr>
            <a:xfrm>
              <a:off x="6952134" y="4789090"/>
              <a:ext cx="1696569" cy="53999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>
                  <a:latin typeface="Arial" panose="020B0604020202020204" pitchFamily="34" charset="0"/>
                  <a:cs typeface="Arial" panose="020B0604020202020204" pitchFamily="34" charset="0"/>
                </a:rPr>
                <a:t>Accueil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0DE0B7A-23DB-4125-9D52-B25207DCAD1F}"/>
                </a:ext>
              </a:extLst>
            </p:cNvPr>
            <p:cNvSpPr/>
            <p:nvPr/>
          </p:nvSpPr>
          <p:spPr>
            <a:xfrm>
              <a:off x="6013796" y="3740832"/>
              <a:ext cx="1696569" cy="53999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>
                  <a:latin typeface="Arial" panose="020B0604020202020204" pitchFamily="34" charset="0"/>
                  <a:cs typeface="Arial" panose="020B0604020202020204" pitchFamily="34" charset="0"/>
                </a:rPr>
                <a:t>Dans quel service ?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FB079D24-709C-492D-8448-60D8DDD55D65}"/>
                </a:ext>
              </a:extLst>
            </p:cNvPr>
            <p:cNvSpPr/>
            <p:nvPr/>
          </p:nvSpPr>
          <p:spPr>
            <a:xfrm>
              <a:off x="5079191" y="4789090"/>
              <a:ext cx="1696569" cy="53999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>
                  <a:latin typeface="Arial" panose="020B0604020202020204" pitchFamily="34" charset="0"/>
                  <a:cs typeface="Arial" panose="020B0604020202020204" pitchFamily="34" charset="0"/>
                </a:rPr>
                <a:t>Suivre ...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CDF901E4-AB77-48AB-B1B4-B19D0C7592C4}"/>
                </a:ext>
              </a:extLst>
            </p:cNvPr>
            <p:cNvSpPr/>
            <p:nvPr/>
          </p:nvSpPr>
          <p:spPr>
            <a:xfrm>
              <a:off x="4788957" y="3140968"/>
              <a:ext cx="4175531" cy="397628"/>
            </a:xfrm>
            <a:prstGeom prst="roundRect">
              <a:avLst>
                <a:gd name="adj" fmla="val 34234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b="1">
                  <a:latin typeface="Arial" panose="020B0604020202020204" pitchFamily="34" charset="0"/>
                  <a:cs typeface="Arial" panose="020B0604020202020204" pitchFamily="34" charset="0"/>
                </a:rPr>
                <a:t>GoTo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C9ED226-D920-4B50-B503-2DF565EF0BAD}"/>
              </a:ext>
            </a:extLst>
          </p:cNvPr>
          <p:cNvGrpSpPr/>
          <p:nvPr/>
        </p:nvGrpSpPr>
        <p:grpSpPr>
          <a:xfrm>
            <a:off x="219168" y="2967461"/>
            <a:ext cx="7829674" cy="3384376"/>
            <a:chOff x="273325" y="3140968"/>
            <a:chExt cx="7829674" cy="3384376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3A137D6-4B81-4A59-880D-A65972A16E0A}"/>
                </a:ext>
              </a:extLst>
            </p:cNvPr>
            <p:cNvSpPr/>
            <p:nvPr/>
          </p:nvSpPr>
          <p:spPr>
            <a:xfrm>
              <a:off x="273325" y="3140968"/>
              <a:ext cx="4258289" cy="3384376"/>
            </a:xfrm>
            <a:prstGeom prst="roundRect">
              <a:avLst>
                <a:gd name="adj" fmla="val 5188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fr-BE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A34A328-6F19-4E6E-A53B-4144496040BF}"/>
                </a:ext>
              </a:extLst>
            </p:cNvPr>
            <p:cNvSpPr/>
            <p:nvPr/>
          </p:nvSpPr>
          <p:spPr>
            <a:xfrm>
              <a:off x="1610590" y="3751744"/>
              <a:ext cx="1696569" cy="53999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>
                  <a:latin typeface="Arial" panose="020B0604020202020204" pitchFamily="34" charset="0"/>
                  <a:cs typeface="Arial" panose="020B0604020202020204" pitchFamily="34" charset="0"/>
                </a:rPr>
                <a:t>Dans quel service ?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060C868-9C64-448E-8D12-2ECC0E3BCFE2}"/>
                </a:ext>
              </a:extLst>
            </p:cNvPr>
            <p:cNvSpPr/>
            <p:nvPr/>
          </p:nvSpPr>
          <p:spPr>
            <a:xfrm>
              <a:off x="2528758" y="5804252"/>
              <a:ext cx="1696569" cy="53999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>
                  <a:latin typeface="Arial" panose="020B0604020202020204" pitchFamily="34" charset="0"/>
                  <a:cs typeface="Arial" panose="020B0604020202020204" pitchFamily="34" charset="0"/>
                </a:rPr>
                <a:t>Suivre ...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BAC702C-E9E2-413F-8356-0C85D6263996}"/>
                </a:ext>
              </a:extLst>
            </p:cNvPr>
            <p:cNvSpPr/>
            <p:nvPr/>
          </p:nvSpPr>
          <p:spPr>
            <a:xfrm>
              <a:off x="567913" y="4755994"/>
              <a:ext cx="1696569" cy="53999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>
                  <a:latin typeface="Arial" panose="020B0604020202020204" pitchFamily="34" charset="0"/>
                  <a:cs typeface="Arial" panose="020B0604020202020204" pitchFamily="34" charset="0"/>
                </a:rPr>
                <a:t>Inscrit, payé ?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EFDFD5D-2E46-495D-B929-EF80E44ACE77}"/>
                </a:ext>
              </a:extLst>
            </p:cNvPr>
            <p:cNvSpPr/>
            <p:nvPr/>
          </p:nvSpPr>
          <p:spPr>
            <a:xfrm>
              <a:off x="567914" y="5804252"/>
              <a:ext cx="1696569" cy="53999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>
                  <a:latin typeface="Arial" panose="020B0604020202020204" pitchFamily="34" charset="0"/>
                  <a:cs typeface="Arial" panose="020B0604020202020204" pitchFamily="34" charset="0"/>
                </a:rPr>
                <a:t>Guichet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D5270BE-B2E1-43EA-B723-EA86669F9679}"/>
                </a:ext>
              </a:extLst>
            </p:cNvPr>
            <p:cNvCxnSpPr>
              <a:stCxn id="10" idx="2"/>
              <a:endCxn id="14" idx="0"/>
            </p:cNvCxnSpPr>
            <p:nvPr/>
          </p:nvCxnSpPr>
          <p:spPr>
            <a:xfrm flipH="1">
              <a:off x="1416198" y="4291734"/>
              <a:ext cx="1042677" cy="4642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1D9EB95-C60B-4925-B13E-77CC3D3ED6F4}"/>
                </a:ext>
              </a:extLst>
            </p:cNvPr>
            <p:cNvSpPr txBox="1"/>
            <p:nvPr/>
          </p:nvSpPr>
          <p:spPr>
            <a:xfrm>
              <a:off x="903727" y="4385364"/>
              <a:ext cx="8851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sz="120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Service X 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95496F5-590D-4DAF-A8FC-C3BCEA3F8691}"/>
                </a:ext>
              </a:extLst>
            </p:cNvPr>
            <p:cNvSpPr txBox="1"/>
            <p:nvPr/>
          </p:nvSpPr>
          <p:spPr>
            <a:xfrm>
              <a:off x="2690891" y="4385364"/>
              <a:ext cx="8391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sz="120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Service Y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8078AAD-0585-4BDB-97AD-67BEFE3EEE83}"/>
                </a:ext>
              </a:extLst>
            </p:cNvPr>
            <p:cNvCxnSpPr>
              <a:stCxn id="14" idx="2"/>
              <a:endCxn id="15" idx="0"/>
            </p:cNvCxnSpPr>
            <p:nvPr/>
          </p:nvCxnSpPr>
          <p:spPr>
            <a:xfrm>
              <a:off x="1416198" y="5295984"/>
              <a:ext cx="1" cy="508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FB0FBD2-E154-47FA-9586-9175B94658A2}"/>
                </a:ext>
              </a:extLst>
            </p:cNvPr>
            <p:cNvSpPr txBox="1"/>
            <p:nvPr/>
          </p:nvSpPr>
          <p:spPr>
            <a:xfrm>
              <a:off x="951008" y="5416371"/>
              <a:ext cx="4651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sz="120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Non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C37C6F2-DE78-42CF-9687-4C6AC9E65DAA}"/>
                </a:ext>
              </a:extLst>
            </p:cNvPr>
            <p:cNvCxnSpPr>
              <a:stCxn id="14" idx="2"/>
              <a:endCxn id="11" idx="0"/>
            </p:cNvCxnSpPr>
            <p:nvPr/>
          </p:nvCxnSpPr>
          <p:spPr>
            <a:xfrm>
              <a:off x="1416198" y="5295984"/>
              <a:ext cx="1960845" cy="50826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6C00B94-C715-41DB-934C-F4B2399B970C}"/>
                </a:ext>
              </a:extLst>
            </p:cNvPr>
            <p:cNvCxnSpPr>
              <a:stCxn id="10" idx="2"/>
              <a:endCxn id="11" idx="0"/>
            </p:cNvCxnSpPr>
            <p:nvPr/>
          </p:nvCxnSpPr>
          <p:spPr>
            <a:xfrm>
              <a:off x="2458875" y="4291734"/>
              <a:ext cx="918168" cy="15125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4F3A4F5-F032-48AD-9ABE-7B631D393A8A}"/>
                </a:ext>
              </a:extLst>
            </p:cNvPr>
            <p:cNvSpPr txBox="1"/>
            <p:nvPr/>
          </p:nvSpPr>
          <p:spPr>
            <a:xfrm>
              <a:off x="2934451" y="4893201"/>
              <a:ext cx="8579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sz="120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Exception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EABC08D-F2FE-4F83-A240-4C4D666CD3B6}"/>
                </a:ext>
              </a:extLst>
            </p:cNvPr>
            <p:cNvSpPr txBox="1"/>
            <p:nvPr/>
          </p:nvSpPr>
          <p:spPr>
            <a:xfrm>
              <a:off x="2264482" y="5295984"/>
              <a:ext cx="4235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sz="120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Oui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DD5C73CD-372F-4F3C-8FAC-0726E58B85EC}"/>
                </a:ext>
              </a:extLst>
            </p:cNvPr>
            <p:cNvSpPr/>
            <p:nvPr/>
          </p:nvSpPr>
          <p:spPr>
            <a:xfrm>
              <a:off x="273325" y="3156004"/>
              <a:ext cx="4258289" cy="397628"/>
            </a:xfrm>
            <a:prstGeom prst="roundRect">
              <a:avLst>
                <a:gd name="adj" fmla="val 34234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b="1">
                  <a:latin typeface="Arial" panose="020B0604020202020204" pitchFamily="34" charset="0"/>
                  <a:cs typeface="Arial" panose="020B0604020202020204" pitchFamily="34" charset="0"/>
                </a:rPr>
                <a:t>Meeting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2824A01-4B1B-4447-B240-5029AB3FB8BD}"/>
                </a:ext>
              </a:extLst>
            </p:cNvPr>
            <p:cNvSpPr txBox="1"/>
            <p:nvPr/>
          </p:nvSpPr>
          <p:spPr>
            <a:xfrm>
              <a:off x="7373312" y="4385364"/>
              <a:ext cx="7296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sz="120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Inconnu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B1CA7A8-F671-4872-B7AC-043720B75FB2}"/>
                </a:ext>
              </a:extLst>
            </p:cNvPr>
            <p:cNvSpPr txBox="1"/>
            <p:nvPr/>
          </p:nvSpPr>
          <p:spPr>
            <a:xfrm>
              <a:off x="5689562" y="4385364"/>
              <a:ext cx="6351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sz="120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Connu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83FC06D-5FE9-478C-8D3E-0279D9BC8A14}"/>
              </a:ext>
            </a:extLst>
          </p:cNvPr>
          <p:cNvGrpSpPr/>
          <p:nvPr/>
        </p:nvGrpSpPr>
        <p:grpSpPr>
          <a:xfrm>
            <a:off x="2474601" y="1015788"/>
            <a:ext cx="4175531" cy="1455831"/>
            <a:chOff x="2389692" y="798138"/>
            <a:chExt cx="4175531" cy="1455831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E46BD3EC-C9B4-42DE-8CA7-FF23F5C98850}"/>
                </a:ext>
              </a:extLst>
            </p:cNvPr>
            <p:cNvSpPr/>
            <p:nvPr/>
          </p:nvSpPr>
          <p:spPr>
            <a:xfrm>
              <a:off x="2389692" y="798138"/>
              <a:ext cx="4175531" cy="1455831"/>
            </a:xfrm>
            <a:prstGeom prst="roundRect">
              <a:avLst>
                <a:gd name="adj" fmla="val 5188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fr-BE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90161EE1-D8BF-45A3-B9FA-CBBD8733EEC4}"/>
                </a:ext>
              </a:extLst>
            </p:cNvPr>
            <p:cNvSpPr/>
            <p:nvPr/>
          </p:nvSpPr>
          <p:spPr>
            <a:xfrm>
              <a:off x="2667901" y="1487694"/>
              <a:ext cx="1696569" cy="53999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>
                  <a:latin typeface="Arial" panose="020B0604020202020204" pitchFamily="34" charset="0"/>
                  <a:cs typeface="Arial" panose="020B0604020202020204" pitchFamily="34" charset="0"/>
                </a:rPr>
                <a:t>Pour un rendez-vous ?</a:t>
              </a: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80DC58E9-5E9F-4902-B17F-910222CFECCE}"/>
                </a:ext>
              </a:extLst>
            </p:cNvPr>
            <p:cNvSpPr/>
            <p:nvPr/>
          </p:nvSpPr>
          <p:spPr>
            <a:xfrm>
              <a:off x="4642679" y="1487694"/>
              <a:ext cx="1696569" cy="53999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>
                  <a:latin typeface="Arial" panose="020B0604020202020204" pitchFamily="34" charset="0"/>
                  <a:cs typeface="Arial" panose="020B0604020202020204" pitchFamily="34" charset="0"/>
                </a:rPr>
                <a:t>Pour un rendre visite ?</a:t>
              </a: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7CD5B3F0-0102-4851-BBE4-FF13B60C59D0}"/>
                </a:ext>
              </a:extLst>
            </p:cNvPr>
            <p:cNvSpPr/>
            <p:nvPr/>
          </p:nvSpPr>
          <p:spPr>
            <a:xfrm>
              <a:off x="2389692" y="798138"/>
              <a:ext cx="4175531" cy="397628"/>
            </a:xfrm>
            <a:prstGeom prst="roundRect">
              <a:avLst>
                <a:gd name="adj" fmla="val 34234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b="1">
                  <a:latin typeface="Arial" panose="020B0604020202020204" pitchFamily="34" charset="0"/>
                  <a:cs typeface="Arial" panose="020B0604020202020204" pitchFamily="34" charset="0"/>
                </a:rPr>
                <a:t>Hello</a:t>
              </a:r>
            </a:p>
          </p:txBody>
        </p:sp>
      </p:grp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94896D4-90D5-4730-82AC-FF99CED208C7}"/>
              </a:ext>
            </a:extLst>
          </p:cNvPr>
          <p:cNvCxnSpPr>
            <a:stCxn id="17" idx="2"/>
            <a:endCxn id="13" idx="0"/>
          </p:cNvCxnSpPr>
          <p:nvPr/>
        </p:nvCxnSpPr>
        <p:spPr>
          <a:xfrm>
            <a:off x="6831765" y="4122351"/>
            <a:ext cx="938338" cy="508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C24292E-234D-4FDC-AF11-445391CC0531}"/>
              </a:ext>
            </a:extLst>
          </p:cNvPr>
          <p:cNvCxnSpPr>
            <a:endCxn id="48" idx="0"/>
          </p:cNvCxnSpPr>
          <p:nvPr/>
        </p:nvCxnSpPr>
        <p:spPr>
          <a:xfrm flipH="1">
            <a:off x="5897160" y="4118227"/>
            <a:ext cx="907088" cy="512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452631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C051026-E1CA-4DD4-8901-7C60A36E189E}"/>
              </a:ext>
            </a:extLst>
          </p:cNvPr>
          <p:cNvSpPr txBox="1">
            <a:spLocks/>
          </p:cNvSpPr>
          <p:nvPr/>
        </p:nvSpPr>
        <p:spPr>
          <a:xfrm>
            <a:off x="273325" y="0"/>
            <a:ext cx="7940517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Objectifs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44F321-2ED8-469D-8A26-82C7E701C6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46771"/>
            <a:ext cx="9144000" cy="6229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604F35-166D-47D9-8DF4-5C07315F8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24" y="4638026"/>
            <a:ext cx="3506587" cy="221997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0007914-7B24-4840-BFF1-A466D2216428}"/>
              </a:ext>
            </a:extLst>
          </p:cNvPr>
          <p:cNvSpPr/>
          <p:nvPr/>
        </p:nvSpPr>
        <p:spPr>
          <a:xfrm>
            <a:off x="5436096" y="477056"/>
            <a:ext cx="3538016" cy="1152128"/>
          </a:xfrm>
          <a:prstGeom prst="roundRect">
            <a:avLst>
              <a:gd name="adj" fmla="val 14731"/>
            </a:avLst>
          </a:prstGeom>
          <a:solidFill>
            <a:schemeClr val="bg1">
              <a:alpha val="80000"/>
            </a:schemeClr>
          </a:solidFill>
          <a:ln>
            <a:solidFill>
              <a:srgbClr val="1C4F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Aiguiller les visiteurs </a:t>
            </a:r>
            <a:br>
              <a:rPr lang="fr-BE"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BE" sz="28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dans l’hôpital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012F3A6-FD26-44B3-B7AC-EF53847A6FC8}"/>
              </a:ext>
            </a:extLst>
          </p:cNvPr>
          <p:cNvSpPr/>
          <p:nvPr/>
        </p:nvSpPr>
        <p:spPr>
          <a:xfrm>
            <a:off x="6256061" y="6257819"/>
            <a:ext cx="2817936" cy="556507"/>
          </a:xfrm>
          <a:prstGeom prst="roundRect">
            <a:avLst>
              <a:gd name="adj" fmla="val 12150"/>
            </a:avLst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Diriger les visiteurs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AFE5305-ECF5-4A5A-B736-EE776A395F1D}"/>
              </a:ext>
            </a:extLst>
          </p:cNvPr>
          <p:cNvSpPr/>
          <p:nvPr/>
        </p:nvSpPr>
        <p:spPr>
          <a:xfrm>
            <a:off x="6256061" y="5682581"/>
            <a:ext cx="2817936" cy="556507"/>
          </a:xfrm>
          <a:prstGeom prst="roundRect">
            <a:avLst>
              <a:gd name="adj" fmla="val 12150"/>
            </a:avLst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Vérifier le paiement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5DB0327-1434-4A32-9D00-93C82B942498}"/>
              </a:ext>
            </a:extLst>
          </p:cNvPr>
          <p:cNvSpPr/>
          <p:nvPr/>
        </p:nvSpPr>
        <p:spPr>
          <a:xfrm>
            <a:off x="6256061" y="5106302"/>
            <a:ext cx="2817936" cy="552088"/>
          </a:xfrm>
          <a:prstGeom prst="roundRect">
            <a:avLst>
              <a:gd name="adj" fmla="val 5697"/>
            </a:avLst>
          </a:prstGeom>
          <a:solidFill>
            <a:schemeClr val="bg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Tâche répétitive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04C2DA-6DD6-400E-A3A5-9DD476EE4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89724">
            <a:off x="1149426" y="4829408"/>
            <a:ext cx="1447619" cy="195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12602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2209AA6-6C7F-4136-97EC-3E2ED3492665}"/>
              </a:ext>
            </a:extLst>
          </p:cNvPr>
          <p:cNvGrpSpPr/>
          <p:nvPr/>
        </p:nvGrpSpPr>
        <p:grpSpPr>
          <a:xfrm>
            <a:off x="2123728" y="2088306"/>
            <a:ext cx="5222994" cy="872480"/>
            <a:chOff x="2882415" y="2151222"/>
            <a:chExt cx="5222994" cy="87248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181AD8FC-9F83-44F7-86C0-DE82AA03B556}"/>
                </a:ext>
              </a:extLst>
            </p:cNvPr>
            <p:cNvSpPr/>
            <p:nvPr/>
          </p:nvSpPr>
          <p:spPr>
            <a:xfrm>
              <a:off x="2882415" y="2151222"/>
              <a:ext cx="872480" cy="872480"/>
            </a:xfrm>
            <a:prstGeom prst="ellipse">
              <a:avLst/>
            </a:prstGeom>
            <a:solidFill>
              <a:srgbClr val="73C7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4800">
                  <a:latin typeface="Arial Black" panose="020B0A04020102020204" pitchFamily="34" charset="0"/>
                </a:rPr>
                <a:t>B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2F72589-FCFE-4417-BA78-30A72B63E3AF}"/>
                </a:ext>
              </a:extLst>
            </p:cNvPr>
            <p:cNvSpPr txBox="1"/>
            <p:nvPr/>
          </p:nvSpPr>
          <p:spPr>
            <a:xfrm>
              <a:off x="3677292" y="2298142"/>
              <a:ext cx="6719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sz="3600">
                  <a:solidFill>
                    <a:srgbClr val="73C7F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CC599D7-C46A-4110-B5ED-F708EFBE60C4}"/>
                </a:ext>
              </a:extLst>
            </p:cNvPr>
            <p:cNvSpPr/>
            <p:nvPr/>
          </p:nvSpPr>
          <p:spPr>
            <a:xfrm>
              <a:off x="4460046" y="2151222"/>
              <a:ext cx="872480" cy="872480"/>
            </a:xfrm>
            <a:prstGeom prst="ellipse">
              <a:avLst/>
            </a:prstGeom>
            <a:solidFill>
              <a:srgbClr val="F1472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4800">
                  <a:latin typeface="Arial Black" panose="020B0A04020102020204" pitchFamily="34" charset="0"/>
                </a:rPr>
                <a:t>B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E79F5E9-A8D4-4F0D-AD7B-CC08C07F7C4A}"/>
                </a:ext>
              </a:extLst>
            </p:cNvPr>
            <p:cNvSpPr txBox="1"/>
            <p:nvPr/>
          </p:nvSpPr>
          <p:spPr>
            <a:xfrm>
              <a:off x="5254923" y="2298142"/>
              <a:ext cx="8258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sz="3600">
                  <a:solidFill>
                    <a:srgbClr val="F1472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am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D7DF14E-3E31-4450-8EF9-0A42EBB63DF5}"/>
                </a:ext>
              </a:extLst>
            </p:cNvPr>
            <p:cNvSpPr/>
            <p:nvPr/>
          </p:nvSpPr>
          <p:spPr>
            <a:xfrm>
              <a:off x="6228184" y="2151222"/>
              <a:ext cx="872480" cy="872480"/>
            </a:xfrm>
            <a:prstGeom prst="ellipse">
              <a:avLst/>
            </a:prstGeom>
            <a:solidFill>
              <a:srgbClr val="6EC7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BE" sz="4800">
                  <a:latin typeface="Arial Black" panose="020B0A04020102020204" pitchFamily="34" charset="0"/>
                </a:rPr>
                <a:t>B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912A4BE-3578-4E8A-BD92-F787A5EB789E}"/>
                </a:ext>
              </a:extLst>
            </p:cNvPr>
            <p:cNvSpPr txBox="1"/>
            <p:nvPr/>
          </p:nvSpPr>
          <p:spPr>
            <a:xfrm>
              <a:off x="7023061" y="2298142"/>
              <a:ext cx="10823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sz="3600">
                  <a:solidFill>
                    <a:srgbClr val="6EC72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oom</a:t>
              </a:r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7B6D728B-29DF-4ED0-965D-A27CB47E1ABB}"/>
              </a:ext>
            </a:extLst>
          </p:cNvPr>
          <p:cNvSpPr txBox="1">
            <a:spLocks/>
          </p:cNvSpPr>
          <p:nvPr/>
        </p:nvSpPr>
        <p:spPr>
          <a:xfrm>
            <a:off x="273325" y="332656"/>
            <a:ext cx="7940517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0F986DE-8669-49D7-AB0F-6DAFFDB881F2}"/>
              </a:ext>
            </a:extLst>
          </p:cNvPr>
          <p:cNvGrpSpPr/>
          <p:nvPr/>
        </p:nvGrpSpPr>
        <p:grpSpPr>
          <a:xfrm>
            <a:off x="258830" y="3864883"/>
            <a:ext cx="8608724" cy="2300679"/>
            <a:chOff x="258830" y="3864883"/>
            <a:chExt cx="8608724" cy="230067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524BD9-77A3-4354-A7B4-DDB0BF9CE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8830" y="3933056"/>
              <a:ext cx="1666834" cy="165085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8A060AE-7578-4A61-81B5-B56C1963E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200719" y="3927731"/>
              <a:ext cx="1666835" cy="165618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BE94F2E-C603-478B-B3D8-1CA3B8A0D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572793" y="3874477"/>
              <a:ext cx="1666834" cy="176801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39EC858-4FCC-4EB3-8D75-A0910FC90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4886756" y="3864883"/>
              <a:ext cx="1666834" cy="177272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97F7CC-F64F-4859-B706-75F901445CD8}"/>
                </a:ext>
              </a:extLst>
            </p:cNvPr>
            <p:cNvSpPr txBox="1"/>
            <p:nvPr/>
          </p:nvSpPr>
          <p:spPr>
            <a:xfrm>
              <a:off x="369934" y="5642342"/>
              <a:ext cx="14446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rgbClr val="73C7F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Badrien</a:t>
              </a:r>
              <a:endParaRPr lang="fr-BE" sz="2800">
                <a:solidFill>
                  <a:srgbClr val="73C7F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BBA4E8E-AB45-48D6-9BCC-02B4F9701D88}"/>
                </a:ext>
              </a:extLst>
            </p:cNvPr>
            <p:cNvSpPr txBox="1"/>
            <p:nvPr/>
          </p:nvSpPr>
          <p:spPr>
            <a:xfrm>
              <a:off x="2742633" y="5642342"/>
              <a:ext cx="13532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rgbClr val="F1472C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Bichaël</a:t>
              </a:r>
              <a:endParaRPr lang="fr-BE" sz="2800">
                <a:solidFill>
                  <a:srgbClr val="F1472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05F99A6-8693-4BAC-AED4-6FF479B67BD2}"/>
                </a:ext>
              </a:extLst>
            </p:cNvPr>
            <p:cNvSpPr txBox="1"/>
            <p:nvPr/>
          </p:nvSpPr>
          <p:spPr>
            <a:xfrm>
              <a:off x="5007478" y="5642342"/>
              <a:ext cx="142539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rgbClr val="6EC72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Benaud</a:t>
              </a:r>
              <a:endParaRPr lang="fr-BE" sz="2800">
                <a:solidFill>
                  <a:srgbClr val="6EC72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899B729-3921-4AE9-A058-12F28940C05C}"/>
                </a:ext>
              </a:extLst>
            </p:cNvPr>
            <p:cNvSpPr txBox="1"/>
            <p:nvPr/>
          </p:nvSpPr>
          <p:spPr>
            <a:xfrm>
              <a:off x="7492160" y="5642342"/>
              <a:ext cx="10839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>
                  <a:solidFill>
                    <a:srgbClr val="73C7F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Benis</a:t>
              </a:r>
              <a:endParaRPr lang="fr-BE" sz="2800">
                <a:solidFill>
                  <a:srgbClr val="73C7F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598667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1CEBD4-21F4-4F75-AB8F-92A277D9B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296" y="4166826"/>
            <a:ext cx="936104" cy="6363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2A5DD2-0407-4D76-92C8-A4B4543A051C}"/>
              </a:ext>
            </a:extLst>
          </p:cNvPr>
          <p:cNvSpPr txBox="1"/>
          <p:nvPr/>
        </p:nvSpPr>
        <p:spPr>
          <a:xfrm>
            <a:off x="7447707" y="4803192"/>
            <a:ext cx="5132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Luis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C343AD6-6251-4749-9036-9720BCDA1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3037932"/>
            <a:ext cx="1301057" cy="11076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5B6A67-537E-4974-BBF5-80ED73542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8711" y="1716676"/>
            <a:ext cx="1411274" cy="89435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884EB39-AC8A-4063-BA11-B86934CBA6AA}"/>
              </a:ext>
            </a:extLst>
          </p:cNvPr>
          <p:cNvSpPr txBox="1"/>
          <p:nvPr/>
        </p:nvSpPr>
        <p:spPr>
          <a:xfrm>
            <a:off x="5217317" y="4166826"/>
            <a:ext cx="753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 Api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038100-B80A-4562-B7A8-C1DEBCB790EE}"/>
              </a:ext>
            </a:extLst>
          </p:cNvPr>
          <p:cNvSpPr txBox="1"/>
          <p:nvPr/>
        </p:nvSpPr>
        <p:spPr>
          <a:xfrm>
            <a:off x="7223415" y="2555031"/>
            <a:ext cx="961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 Api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26D8114-143E-476D-BA33-46E8DFDE372C}"/>
              </a:ext>
            </a:extLst>
          </p:cNvPr>
          <p:cNvSpPr/>
          <p:nvPr/>
        </p:nvSpPr>
        <p:spPr>
          <a:xfrm>
            <a:off x="2612554" y="3919339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2F575F8-B3CD-4E91-A9E6-9B829029D81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34735" y="3918209"/>
            <a:ext cx="243670" cy="2686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99D322-9919-4454-BF22-A615BEF245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4505" y="2708920"/>
            <a:ext cx="1823661" cy="17656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D73B04-99B0-4E5A-93FE-15B7F980A910}"/>
              </a:ext>
            </a:extLst>
          </p:cNvPr>
          <p:cNvSpPr txBox="1"/>
          <p:nvPr/>
        </p:nvSpPr>
        <p:spPr>
          <a:xfrm>
            <a:off x="2406847" y="2371057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 Framework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232615-A499-46A9-8EFF-35EAD58D7175}"/>
              </a:ext>
            </a:extLst>
          </p:cNvPr>
          <p:cNvGrpSpPr/>
          <p:nvPr/>
        </p:nvGrpSpPr>
        <p:grpSpPr>
          <a:xfrm>
            <a:off x="515357" y="4145589"/>
            <a:ext cx="1159292" cy="1520585"/>
            <a:chOff x="362153" y="3914979"/>
            <a:chExt cx="1159292" cy="152058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7B53249-1FCB-4F40-9845-562FDE1DB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1362" y="3914979"/>
              <a:ext cx="1150083" cy="126819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5AD0D9F-9F69-43CE-8A8F-1E8AEB313F12}"/>
                </a:ext>
              </a:extLst>
            </p:cNvPr>
            <p:cNvSpPr txBox="1"/>
            <p:nvPr/>
          </p:nvSpPr>
          <p:spPr>
            <a:xfrm>
              <a:off x="362153" y="5127787"/>
              <a:ext cx="1159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BE" sz="1400">
                  <a:solidFill>
                    <a:schemeClr val="accent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Pepper Map</a:t>
              </a: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B67E04FD-D6C1-4972-A228-DD5BEFB2FD7D}"/>
              </a:ext>
            </a:extLst>
          </p:cNvPr>
          <p:cNvSpPr/>
          <p:nvPr/>
        </p:nvSpPr>
        <p:spPr>
          <a:xfrm>
            <a:off x="155226" y="3966105"/>
            <a:ext cx="1879555" cy="1879555"/>
          </a:xfrm>
          <a:prstGeom prst="ellipse">
            <a:avLst/>
          </a:prstGeom>
          <a:noFill/>
          <a:ln w="38100">
            <a:solidFill>
              <a:srgbClr val="3F87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B048EA9-FCA9-4E97-B469-5E6BC453B9E0}"/>
              </a:ext>
            </a:extLst>
          </p:cNvPr>
          <p:cNvCxnSpPr>
            <a:cxnSpLocks/>
            <a:endCxn id="30" idx="0"/>
          </p:cNvCxnSpPr>
          <p:nvPr/>
        </p:nvCxnSpPr>
        <p:spPr>
          <a:xfrm flipH="1">
            <a:off x="1095004" y="3870335"/>
            <a:ext cx="1537779" cy="95770"/>
          </a:xfrm>
          <a:prstGeom prst="line">
            <a:avLst/>
          </a:prstGeom>
          <a:ln w="19050">
            <a:solidFill>
              <a:srgbClr val="3F87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F592113-655A-427E-9ED6-4457C5A69D49}"/>
              </a:ext>
            </a:extLst>
          </p:cNvPr>
          <p:cNvCxnSpPr>
            <a:cxnSpLocks/>
          </p:cNvCxnSpPr>
          <p:nvPr/>
        </p:nvCxnSpPr>
        <p:spPr>
          <a:xfrm flipH="1">
            <a:off x="1771126" y="4207371"/>
            <a:ext cx="1008967" cy="1363034"/>
          </a:xfrm>
          <a:prstGeom prst="line">
            <a:avLst/>
          </a:prstGeom>
          <a:ln w="19050">
            <a:solidFill>
              <a:srgbClr val="3F87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0B57C0C7-1E16-428A-97DB-43B6654B124A}"/>
              </a:ext>
            </a:extLst>
          </p:cNvPr>
          <p:cNvSpPr/>
          <p:nvPr/>
        </p:nvSpPr>
        <p:spPr>
          <a:xfrm>
            <a:off x="4572000" y="836712"/>
            <a:ext cx="4258816" cy="4577076"/>
          </a:xfrm>
          <a:prstGeom prst="rect">
            <a:avLst/>
          </a:prstGeom>
          <a:noFill/>
          <a:ln w="28575">
            <a:solidFill>
              <a:srgbClr val="3F87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2C754E8-7E11-4CEE-A1FF-9208484E555C}"/>
              </a:ext>
            </a:extLst>
          </p:cNvPr>
          <p:cNvSpPr txBox="1"/>
          <p:nvPr/>
        </p:nvSpPr>
        <p:spPr>
          <a:xfrm>
            <a:off x="4579797" y="922326"/>
            <a:ext cx="8127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 App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AB04742-E76D-4449-B21F-961E18E7EB58}"/>
              </a:ext>
            </a:extLst>
          </p:cNvPr>
          <p:cNvSpPr txBox="1"/>
          <p:nvPr/>
        </p:nvSpPr>
        <p:spPr>
          <a:xfrm rot="1800000">
            <a:off x="6145499" y="4252581"/>
            <a:ext cx="780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FA361CE-D924-4C35-8311-5B6C2AF7EBCD}"/>
              </a:ext>
            </a:extLst>
          </p:cNvPr>
          <p:cNvSpPr txBox="1"/>
          <p:nvPr/>
        </p:nvSpPr>
        <p:spPr>
          <a:xfrm rot="1800000">
            <a:off x="6581327" y="3820379"/>
            <a:ext cx="535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Intent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4BB4932D-918B-4E60-ACFA-FF46FCAF205C}"/>
              </a:ext>
            </a:extLst>
          </p:cNvPr>
          <p:cNvSpPr/>
          <p:nvPr/>
        </p:nvSpPr>
        <p:spPr>
          <a:xfrm rot="1800000">
            <a:off x="6229313" y="4182535"/>
            <a:ext cx="847939" cy="153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7DD0F71C-448B-4BBC-BC0E-45C18FF07D47}"/>
              </a:ext>
            </a:extLst>
          </p:cNvPr>
          <p:cNvSpPr/>
          <p:nvPr/>
        </p:nvSpPr>
        <p:spPr>
          <a:xfrm rot="12600000">
            <a:off x="6316956" y="3997545"/>
            <a:ext cx="847939" cy="153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C832D26-3776-4DFB-B788-3112FD8EF16C}"/>
              </a:ext>
            </a:extLst>
          </p:cNvPr>
          <p:cNvSpPr txBox="1"/>
          <p:nvPr/>
        </p:nvSpPr>
        <p:spPr>
          <a:xfrm rot="19795626">
            <a:off x="6227753" y="2944339"/>
            <a:ext cx="891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Destination</a:t>
            </a:r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703D4D98-876E-487D-BFC7-FDBF74FF8F47}"/>
              </a:ext>
            </a:extLst>
          </p:cNvPr>
          <p:cNvSpPr/>
          <p:nvPr/>
        </p:nvSpPr>
        <p:spPr>
          <a:xfrm rot="19800000">
            <a:off x="6154306" y="2849035"/>
            <a:ext cx="847939" cy="153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1E108CDF-52E2-4D5A-BE63-E6215A6BE9AE}"/>
              </a:ext>
            </a:extLst>
          </p:cNvPr>
          <p:cNvSpPr/>
          <p:nvPr/>
        </p:nvSpPr>
        <p:spPr>
          <a:xfrm rot="9000000">
            <a:off x="6050059" y="2647565"/>
            <a:ext cx="847939" cy="1538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9489906-45AA-41D4-BEC9-2D1105B24C0D}"/>
              </a:ext>
            </a:extLst>
          </p:cNvPr>
          <p:cNvSpPr txBox="1"/>
          <p:nvPr/>
        </p:nvSpPr>
        <p:spPr>
          <a:xfrm rot="19795626">
            <a:off x="6058314" y="2418838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Routes</a:t>
            </a:r>
          </a:p>
        </p:txBody>
      </p:sp>
      <p:sp>
        <p:nvSpPr>
          <p:cNvPr id="24" name="Arrow: Up-Down 23">
            <a:extLst>
              <a:ext uri="{FF2B5EF4-FFF2-40B4-BE49-F238E27FC236}">
                <a16:creationId xmlns:a16="http://schemas.microsoft.com/office/drawing/2014/main" id="{4E39E369-9910-4A0F-8711-FE9B576A5A59}"/>
              </a:ext>
            </a:extLst>
          </p:cNvPr>
          <p:cNvSpPr/>
          <p:nvPr/>
        </p:nvSpPr>
        <p:spPr>
          <a:xfrm rot="5400000">
            <a:off x="4496561" y="3367939"/>
            <a:ext cx="166472" cy="447642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51B8F85-A814-442D-9654-A7A22AA9C692}"/>
              </a:ext>
            </a:extLst>
          </p:cNvPr>
          <p:cNvSpPr txBox="1"/>
          <p:nvPr/>
        </p:nvSpPr>
        <p:spPr>
          <a:xfrm>
            <a:off x="3947893" y="3686548"/>
            <a:ext cx="6319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Routes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0D9131A-3CB1-4AE4-9F8F-FEEA1F038081}"/>
              </a:ext>
            </a:extLst>
          </p:cNvPr>
          <p:cNvSpPr txBox="1"/>
          <p:nvPr/>
        </p:nvSpPr>
        <p:spPr>
          <a:xfrm>
            <a:off x="3852568" y="3220213"/>
            <a:ext cx="780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1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Sentence</a:t>
            </a: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A045D8AF-D6ED-41FD-911F-3D01E2D1879F}"/>
              </a:ext>
            </a:extLst>
          </p:cNvPr>
          <p:cNvSpPr txBox="1">
            <a:spLocks/>
          </p:cNvSpPr>
          <p:nvPr/>
        </p:nvSpPr>
        <p:spPr>
          <a:xfrm>
            <a:off x="273325" y="0"/>
            <a:ext cx="7940517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03F6454-D9AC-47B2-A210-9C224A688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3037932"/>
            <a:ext cx="1301057" cy="1107657"/>
          </a:xfrm>
          <a:prstGeom prst="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E00CB06-0249-450C-838A-E42CBC532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8711" y="1716676"/>
            <a:ext cx="1411274" cy="894354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63" name="Oval 62">
            <a:extLst>
              <a:ext uri="{FF2B5EF4-FFF2-40B4-BE49-F238E27FC236}">
                <a16:creationId xmlns:a16="http://schemas.microsoft.com/office/drawing/2014/main" id="{BA256170-4CF7-4520-9505-9C1C72EBF4DE}"/>
              </a:ext>
            </a:extLst>
          </p:cNvPr>
          <p:cNvSpPr/>
          <p:nvPr/>
        </p:nvSpPr>
        <p:spPr>
          <a:xfrm>
            <a:off x="155226" y="3966105"/>
            <a:ext cx="1879555" cy="1879555"/>
          </a:xfrm>
          <a:prstGeom prst="ellipse">
            <a:avLst/>
          </a:prstGeom>
          <a:noFill/>
          <a:ln w="38100">
            <a:solidFill>
              <a:srgbClr val="3F87D1"/>
            </a:solidFill>
          </a:ln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5A202B3-AC41-45F8-B628-2CAD808E4C21}"/>
              </a:ext>
            </a:extLst>
          </p:cNvPr>
          <p:cNvSpPr txBox="1"/>
          <p:nvPr/>
        </p:nvSpPr>
        <p:spPr>
          <a:xfrm>
            <a:off x="229848" y="6047076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14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UWP (C#)</a:t>
            </a:r>
          </a:p>
          <a:p>
            <a:pPr algn="ctr"/>
            <a:r>
              <a:rPr lang="fr-BE" sz="14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Speech Recognizer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7C08AE2-6043-4A9B-8A71-6F6BDFF06E38}"/>
              </a:ext>
            </a:extLst>
          </p:cNvPr>
          <p:cNvSpPr txBox="1"/>
          <p:nvPr/>
        </p:nvSpPr>
        <p:spPr>
          <a:xfrm>
            <a:off x="5028568" y="4474604"/>
            <a:ext cx="1237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WebAPI (C#)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27DE058-712C-40BC-9541-176159F8EDE9}"/>
              </a:ext>
            </a:extLst>
          </p:cNvPr>
          <p:cNvSpPr txBox="1"/>
          <p:nvPr/>
        </p:nvSpPr>
        <p:spPr>
          <a:xfrm>
            <a:off x="7138472" y="2860328"/>
            <a:ext cx="1237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14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WebAPI (C#)</a:t>
            </a:r>
          </a:p>
        </p:txBody>
      </p:sp>
      <p:sp>
        <p:nvSpPr>
          <p:cNvPr id="68" name="Arrow: Up-Down 67">
            <a:extLst>
              <a:ext uri="{FF2B5EF4-FFF2-40B4-BE49-F238E27FC236}">
                <a16:creationId xmlns:a16="http://schemas.microsoft.com/office/drawing/2014/main" id="{444003D4-25B9-443D-A95E-98A940A26D54}"/>
              </a:ext>
            </a:extLst>
          </p:cNvPr>
          <p:cNvSpPr/>
          <p:nvPr/>
        </p:nvSpPr>
        <p:spPr>
          <a:xfrm>
            <a:off x="7621112" y="1189939"/>
            <a:ext cx="166472" cy="447642"/>
          </a:xfrm>
          <a:prstGeom prst="up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27D3FC71-180C-46AD-BE35-28539B3DE7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5796" y="568192"/>
            <a:ext cx="510286" cy="535800"/>
          </a:xfrm>
          <a:prstGeom prst="rect">
            <a:avLst/>
          </a:prstGeom>
        </p:spPr>
      </p:pic>
      <p:sp>
        <p:nvSpPr>
          <p:cNvPr id="41" name="Speech Bubble: Rectangle with Corners Rounded 40">
            <a:extLst>
              <a:ext uri="{FF2B5EF4-FFF2-40B4-BE49-F238E27FC236}">
                <a16:creationId xmlns:a16="http://schemas.microsoft.com/office/drawing/2014/main" id="{E166A93E-B446-4881-8644-D035900CD037}"/>
              </a:ext>
            </a:extLst>
          </p:cNvPr>
          <p:cNvSpPr/>
          <p:nvPr/>
        </p:nvSpPr>
        <p:spPr>
          <a:xfrm>
            <a:off x="5921333" y="1407603"/>
            <a:ext cx="1260956" cy="697486"/>
          </a:xfrm>
          <a:prstGeom prst="wedgeRoundRectCallout">
            <a:avLst>
              <a:gd name="adj1" fmla="val -15130"/>
              <a:gd name="adj2" fmla="val 62593"/>
              <a:gd name="adj3" fmla="val 16667"/>
            </a:avLst>
          </a:prstGeom>
          <a:solidFill>
            <a:schemeClr val="bg1"/>
          </a:solidFill>
          <a:ln w="28575">
            <a:solidFill>
              <a:srgbClr val="032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>
                <a:solidFill>
                  <a:srgbClr val="032DFE"/>
                </a:solidFill>
                <a:latin typeface="Berlin Sans FB" panose="020E0602020502020306" pitchFamily="34" charset="0"/>
              </a:rPr>
              <a:t>Suivez la route 68.</a:t>
            </a:r>
          </a:p>
        </p:txBody>
      </p:sp>
      <p:sp>
        <p:nvSpPr>
          <p:cNvPr id="42" name="Speech Bubble: Rectangle with Corners Rounded 41">
            <a:extLst>
              <a:ext uri="{FF2B5EF4-FFF2-40B4-BE49-F238E27FC236}">
                <a16:creationId xmlns:a16="http://schemas.microsoft.com/office/drawing/2014/main" id="{5BBAC627-F2E9-45DB-BBC1-C3EBDFCB64CA}"/>
              </a:ext>
            </a:extLst>
          </p:cNvPr>
          <p:cNvSpPr/>
          <p:nvPr/>
        </p:nvSpPr>
        <p:spPr>
          <a:xfrm>
            <a:off x="2053165" y="5462928"/>
            <a:ext cx="1637184" cy="697486"/>
          </a:xfrm>
          <a:prstGeom prst="wedgeRoundRectCallout">
            <a:avLst>
              <a:gd name="adj1" fmla="val 60475"/>
              <a:gd name="adj2" fmla="val 6635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>
                <a:solidFill>
                  <a:schemeClr val="tx1"/>
                </a:solidFill>
                <a:latin typeface="Berlin Sans FB" panose="020E0602020502020306" pitchFamily="34" charset="0"/>
              </a:rPr>
              <a:t>Je cherche la pédiatrie.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23CB241-4FCA-4320-8AB1-6BA4821DE9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7646" y="4851485"/>
            <a:ext cx="1193586" cy="2006515"/>
          </a:xfrm>
          <a:prstGeom prst="rect">
            <a:avLst/>
          </a:prstGeom>
        </p:spPr>
      </p:pic>
      <p:sp>
        <p:nvSpPr>
          <p:cNvPr id="51" name="Speech Bubble: Rectangle with Corners Rounded 50">
            <a:extLst>
              <a:ext uri="{FF2B5EF4-FFF2-40B4-BE49-F238E27FC236}">
                <a16:creationId xmlns:a16="http://schemas.microsoft.com/office/drawing/2014/main" id="{BBB961F1-30F2-4C24-B427-682DBC3B81B4}"/>
              </a:ext>
            </a:extLst>
          </p:cNvPr>
          <p:cNvSpPr/>
          <p:nvPr/>
        </p:nvSpPr>
        <p:spPr>
          <a:xfrm>
            <a:off x="6309692" y="4675536"/>
            <a:ext cx="1637184" cy="697486"/>
          </a:xfrm>
          <a:prstGeom prst="wedgeRoundRectCallout">
            <a:avLst>
              <a:gd name="adj1" fmla="val 60475"/>
              <a:gd name="adj2" fmla="val 6635"/>
              <a:gd name="adj3" fmla="val 1666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>
                <a:solidFill>
                  <a:schemeClr val="tx1"/>
                </a:solidFill>
                <a:latin typeface="Berlin Sans FB" panose="020E0602020502020306" pitchFamily="34" charset="0"/>
              </a:rPr>
              <a:t>Je cherche la </a:t>
            </a:r>
            <a:r>
              <a:rPr lang="fr-BE">
                <a:solidFill>
                  <a:schemeClr val="tx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Berlin Sans FB" panose="020E0602020502020306" pitchFamily="34" charset="0"/>
              </a:rPr>
              <a:t>pédiatrie</a:t>
            </a:r>
            <a:r>
              <a:rPr lang="fr-BE">
                <a:solidFill>
                  <a:schemeClr val="tx1"/>
                </a:solidFill>
                <a:latin typeface="Berlin Sans FB" panose="020E0602020502020306" pitchFamily="34" charset="0"/>
              </a:rPr>
              <a:t>.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D1726B1-E55B-4800-8564-CE3BAE58F6B8}"/>
              </a:ext>
            </a:extLst>
          </p:cNvPr>
          <p:cNvSpPr txBox="1"/>
          <p:nvPr/>
        </p:nvSpPr>
        <p:spPr>
          <a:xfrm>
            <a:off x="6442496" y="5535262"/>
            <a:ext cx="153760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Match = 87%</a:t>
            </a:r>
          </a:p>
          <a:p>
            <a:pPr algn="ctr"/>
            <a:endParaRPr lang="fr-BE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BE" sz="140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Intention = GoTo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4BCB3A-DE59-4456-B0C0-90F61563CB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864" y="808539"/>
            <a:ext cx="1356567" cy="241167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66119041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37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6 C 0.01372 -0.06666 0.02344 -0.12176 0.04844 -0.1787 C 0.06389 -0.21689 0.10052 -0.28356 0.14636 -0.3074 C 0.19271 -0.33101 0.27691 -0.32407 0.3099 -0.30208 C 0.35209 -0.25833 0.43993 -0.1743 0.4658 -0.11689 " pathEditMode="relative" rAng="0" ptsTypes="AAAAA">
                                      <p:cBhvr>
                                        <p:cTn id="58" dur="3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81" y="-1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48148E-6 C -0.02517 0.0537 0.00052 0.08518 -0.03802 0.14282 C -0.05798 0.17801 -0.07656 0.20324 -0.13437 0.22222 C -0.19253 0.2412 -0.34548 0.25278 -0.38646 0.25671 C -0.44896 0.2625 -0.55607 0.30393 -0.60885 0.28542 " pathEditMode="relative" rAng="0" ptsTypes="AAAAA">
                                      <p:cBhvr>
                                        <p:cTn id="86" dur="37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451" y="1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5" grpId="0"/>
      <p:bldP spid="66" grpId="0"/>
      <p:bldP spid="67" grpId="0"/>
      <p:bldP spid="68" grpId="0" animBg="1"/>
      <p:bldP spid="41" grpId="0" animBg="1"/>
      <p:bldP spid="41" grpId="1" animBg="1"/>
      <p:bldP spid="42" grpId="0" animBg="1"/>
      <p:bldP spid="42" grpId="1" animBg="1"/>
      <p:bldP spid="42" grpId="2" animBg="1"/>
      <p:bldP spid="51" grpId="0" animBg="1"/>
      <p:bldP spid="51" grpId="1" animBg="1"/>
      <p:bldP spid="57" grpId="0"/>
      <p:bldP spid="57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500522-C232-477A-9D60-C0E60BB35C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201"/>
          <a:stretch/>
        </p:blipFill>
        <p:spPr>
          <a:xfrm>
            <a:off x="273326" y="836712"/>
            <a:ext cx="8597348" cy="602128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C051026-E1CA-4DD4-8901-7C60A36E189E}"/>
              </a:ext>
            </a:extLst>
          </p:cNvPr>
          <p:cNvSpPr txBox="1">
            <a:spLocks/>
          </p:cNvSpPr>
          <p:nvPr/>
        </p:nvSpPr>
        <p:spPr>
          <a:xfrm>
            <a:off x="273325" y="0"/>
            <a:ext cx="7940517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LUIS - Intents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D495942-81AB-4A3D-821D-6FD1154A78C4}"/>
              </a:ext>
            </a:extLst>
          </p:cNvPr>
          <p:cNvSpPr/>
          <p:nvPr/>
        </p:nvSpPr>
        <p:spPr>
          <a:xfrm>
            <a:off x="539552" y="2996952"/>
            <a:ext cx="86409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2FF3DD-6DA4-4CD5-8731-264153E514CE}"/>
              </a:ext>
            </a:extLst>
          </p:cNvPr>
          <p:cNvSpPr/>
          <p:nvPr/>
        </p:nvSpPr>
        <p:spPr>
          <a:xfrm>
            <a:off x="2223140" y="1617938"/>
            <a:ext cx="864096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2AF1A9-661F-4D63-86CC-164A520A226B}"/>
              </a:ext>
            </a:extLst>
          </p:cNvPr>
          <p:cNvSpPr/>
          <p:nvPr/>
        </p:nvSpPr>
        <p:spPr>
          <a:xfrm>
            <a:off x="2915816" y="4990874"/>
            <a:ext cx="2448272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7797600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54A3C1-2A34-4CA7-B7ED-2AEBDC9CB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25" y="836712"/>
            <a:ext cx="8597349" cy="631672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C051026-E1CA-4DD4-8901-7C60A36E189E}"/>
              </a:ext>
            </a:extLst>
          </p:cNvPr>
          <p:cNvSpPr txBox="1">
            <a:spLocks/>
          </p:cNvSpPr>
          <p:nvPr/>
        </p:nvSpPr>
        <p:spPr>
          <a:xfrm>
            <a:off x="273325" y="0"/>
            <a:ext cx="7940517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81C87C-D335-4E35-B2E8-6CDC5D4436D6}"/>
              </a:ext>
            </a:extLst>
          </p:cNvPr>
          <p:cNvSpPr/>
          <p:nvPr/>
        </p:nvSpPr>
        <p:spPr>
          <a:xfrm>
            <a:off x="1763688" y="2553753"/>
            <a:ext cx="180020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EAC947-5071-4C3B-87D8-649DB3CEA28A}"/>
              </a:ext>
            </a:extLst>
          </p:cNvPr>
          <p:cNvSpPr/>
          <p:nvPr/>
        </p:nvSpPr>
        <p:spPr>
          <a:xfrm>
            <a:off x="2411760" y="5234880"/>
            <a:ext cx="6085468" cy="204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869669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89D7E7D-3E2F-4BB6-ACD7-934BDF07A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B6491D4-89A3-40B8-AA9E-0C86AF21BE1A}"/>
              </a:ext>
            </a:extLst>
          </p:cNvPr>
          <p:cNvSpPr/>
          <p:nvPr/>
        </p:nvSpPr>
        <p:spPr>
          <a:xfrm>
            <a:off x="5436096" y="620688"/>
            <a:ext cx="2376264" cy="792088"/>
          </a:xfrm>
          <a:prstGeom prst="rect">
            <a:avLst/>
          </a:prstGeom>
          <a:solidFill>
            <a:srgbClr val="6DBF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5400" b="1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2E5A455-5FA2-4D7E-9B37-57B82310C6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74" y="0"/>
            <a:ext cx="8959122" cy="69602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67581D-C07B-4EC8-9056-FDBBF71BDE8B}"/>
              </a:ext>
            </a:extLst>
          </p:cNvPr>
          <p:cNvSpPr txBox="1"/>
          <p:nvPr/>
        </p:nvSpPr>
        <p:spPr>
          <a:xfrm>
            <a:off x="4571999" y="6396335"/>
            <a:ext cx="3970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2400" b="1">
                <a:solidFill>
                  <a:srgbClr val="8AC9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peppermap@outlook.com</a:t>
            </a:r>
          </a:p>
        </p:txBody>
      </p:sp>
      <p:pic>
        <p:nvPicPr>
          <p:cNvPr id="5" name="DemoLive">
            <a:hlinkClick r:id="" action="ppaction://media"/>
            <a:extLst>
              <a:ext uri="{FF2B5EF4-FFF2-40B4-BE49-F238E27FC236}">
                <a16:creationId xmlns:a16="http://schemas.microsoft.com/office/drawing/2014/main" id="{C0112AEF-347A-48EF-BF54-993C51647D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9599" y="609601"/>
            <a:ext cx="7810501" cy="576580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370647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oup of people standing in a room&#10;&#10;Description generated with very high confidence">
            <a:extLst>
              <a:ext uri="{FF2B5EF4-FFF2-40B4-BE49-F238E27FC236}">
                <a16:creationId xmlns:a16="http://schemas.microsoft.com/office/drawing/2014/main" id="{E393F41E-A1C3-4AD3-8E3A-DA03E67AAD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5576"/>
            <a:ext cx="9144000" cy="68635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17C872-9A93-4A31-BA51-82238CCE7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6093296"/>
            <a:ext cx="2749397" cy="576064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1D1A05-26E4-4DEB-8A73-33D02CAC69B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80000">
            <a:off x="4204188" y="3855065"/>
            <a:ext cx="1221683" cy="1221683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BABEA6-D1B7-4940-B96F-9C1864E54F9B}"/>
              </a:ext>
            </a:extLst>
          </p:cNvPr>
          <p:cNvSpPr txBox="1"/>
          <p:nvPr/>
        </p:nvSpPr>
        <p:spPr>
          <a:xfrm rot="60000">
            <a:off x="5643607" y="4115627"/>
            <a:ext cx="1961243" cy="1323439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fr-BE" sz="2000" b="1">
                <a:latin typeface="Arial" panose="020B0604020202020204" pitchFamily="34" charset="0"/>
                <a:cs typeface="Arial" panose="020B0604020202020204" pitchFamily="34" charset="0"/>
              </a:rPr>
              <a:t>Merci</a:t>
            </a:r>
            <a:br>
              <a:rPr lang="fr-BE" sz="2000" b="1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fr-BE" sz="20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BE" sz="2000">
                <a:latin typeface="Arial" panose="020B0604020202020204" pitchFamily="34" charset="0"/>
                <a:cs typeface="Arial" panose="020B0604020202020204" pitchFamily="34" charset="0"/>
              </a:rPr>
              <a:t>Martine, Fred, </a:t>
            </a:r>
            <a:br>
              <a:rPr lang="fr-BE" sz="20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r-BE" sz="2000">
                <a:latin typeface="Arial" panose="020B0604020202020204" pitchFamily="34" charset="0"/>
                <a:cs typeface="Arial" panose="020B0604020202020204" pitchFamily="34" charset="0"/>
              </a:rPr>
              <a:t>Xavier, Thomas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7A3133F-A6B4-4083-AE04-3D3CA98CC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700000">
            <a:off x="218984" y="-147581"/>
            <a:ext cx="2924160" cy="29157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A995E0C-79E0-4ACD-9834-07CE0C444D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74124"/>
          <a:stretch/>
        </p:blipFill>
        <p:spPr>
          <a:xfrm rot="60000">
            <a:off x="2582532" y="2398690"/>
            <a:ext cx="367838" cy="340954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B09A7C-C2B3-4BCE-8461-EBAF59A8EF3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393" t="60" r="826" b="-60"/>
          <a:stretch/>
        </p:blipFill>
        <p:spPr>
          <a:xfrm rot="-60000">
            <a:off x="2843334" y="2262879"/>
            <a:ext cx="1254630" cy="402408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D72F7F4-615F-4AF7-A36F-FF270A784CA4}"/>
              </a:ext>
            </a:extLst>
          </p:cNvPr>
          <p:cNvSpPr txBox="1"/>
          <p:nvPr/>
        </p:nvSpPr>
        <p:spPr>
          <a:xfrm>
            <a:off x="4315724" y="1738170"/>
            <a:ext cx="1130438" cy="830997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fr-BE" sz="1600">
                <a:latin typeface="Arial" panose="020B0604020202020204" pitchFamily="34" charset="0"/>
                <a:cs typeface="Arial" panose="020B0604020202020204" pitchFamily="34" charset="0"/>
              </a:rPr>
              <a:t>Innovation</a:t>
            </a:r>
          </a:p>
          <a:p>
            <a:pPr algn="ctr"/>
            <a:r>
              <a:rPr lang="fr-BE" sz="1600">
                <a:latin typeface="Arial" panose="020B0604020202020204" pitchFamily="34" charset="0"/>
                <a:cs typeface="Arial" panose="020B0604020202020204" pitchFamily="34" charset="0"/>
              </a:rPr>
              <a:t>Center</a:t>
            </a:r>
          </a:p>
          <a:p>
            <a:pPr algn="ctr"/>
            <a:r>
              <a:rPr lang="fr-BE" sz="1600">
                <a:latin typeface="Arial" panose="020B0604020202020204" pitchFamily="34" charset="0"/>
                <a:cs typeface="Arial" panose="020B0604020202020204" pitchFamily="34" charset="0"/>
              </a:rPr>
              <a:t>Belgique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EB4BDD-8D0A-444A-902F-ECADBC9675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0595" y="3749416"/>
            <a:ext cx="2075220" cy="3285615"/>
          </a:xfrm>
          <a:prstGeom prst="rect">
            <a:avLst/>
          </a:prstGeom>
        </p:spPr>
      </p:pic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0077E0A4-6B1C-4E5F-A104-F39ECCE19893}"/>
              </a:ext>
            </a:extLst>
          </p:cNvPr>
          <p:cNvSpPr/>
          <p:nvPr/>
        </p:nvSpPr>
        <p:spPr>
          <a:xfrm>
            <a:off x="2589702" y="2714446"/>
            <a:ext cx="4690717" cy="1148972"/>
          </a:xfrm>
          <a:prstGeom prst="wedgeRoundRectCallout">
            <a:avLst>
              <a:gd name="adj1" fmla="val -29993"/>
              <a:gd name="adj2" fmla="val 67352"/>
              <a:gd name="adj3" fmla="val 16667"/>
            </a:avLst>
          </a:prstGeom>
          <a:solidFill>
            <a:schemeClr val="bg1">
              <a:alpha val="90000"/>
            </a:schemeClr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Selon un fameux proverbe chinois, l'orateur qui n'a plus rien à dire, finit souvent par citer un proverbe chinois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CCD521-CB81-4795-A0BE-AEC5B88861EE}"/>
              </a:ext>
            </a:extLst>
          </p:cNvPr>
          <p:cNvSpPr txBox="1"/>
          <p:nvPr/>
        </p:nvSpPr>
        <p:spPr>
          <a:xfrm rot="-540000">
            <a:off x="3395526" y="5681650"/>
            <a:ext cx="5020926" cy="7232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BottomDown"/>
              <a:lightRig rig="threePt" dir="t"/>
            </a:scene3d>
          </a:bodyPr>
          <a:lstStyle/>
          <a:p>
            <a:r>
              <a:rPr lang="fr-BE" sz="2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fr-BE" sz="2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fr-BE" sz="2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fr-BE" sz="23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fr-BE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fr-BE" sz="2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fr-BE" sz="27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fr-BE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fr-BE" sz="2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fr-BE" sz="3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@</a:t>
            </a:r>
            <a:r>
              <a:rPr lang="fr-BE" sz="3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fr-BE" sz="3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fr-BE" sz="33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fr-BE" sz="3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fr-BE" sz="3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fr-BE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fr-BE" sz="37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fr-BE" sz="3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fr-BE" sz="3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fr-BE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fr-BE" sz="41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39485670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CF267ED-1F92-41A0-86EF-23F304928F00}"/>
              </a:ext>
            </a:extLst>
          </p:cNvPr>
          <p:cNvSpPr txBox="1">
            <a:spLocks/>
          </p:cNvSpPr>
          <p:nvPr/>
        </p:nvSpPr>
        <p:spPr>
          <a:xfrm>
            <a:off x="273325" y="332656"/>
            <a:ext cx="7940517" cy="9144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BE"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Objectifs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C86A6A-9056-4B26-A7A9-6A5529963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2980577"/>
            <a:ext cx="2306506" cy="38774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26E8E3-8B5B-4FDE-A98E-443A90B3B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62" y="2980577"/>
            <a:ext cx="2307842" cy="3877423"/>
          </a:xfrm>
          <a:prstGeom prst="rect">
            <a:avLst/>
          </a:prstGeom>
        </p:spPr>
      </p:pic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305FB533-4825-4CCF-9234-8232F16497B6}"/>
              </a:ext>
            </a:extLst>
          </p:cNvPr>
          <p:cNvSpPr/>
          <p:nvPr/>
        </p:nvSpPr>
        <p:spPr>
          <a:xfrm>
            <a:off x="3383868" y="4055192"/>
            <a:ext cx="2736304" cy="864096"/>
          </a:xfrm>
          <a:prstGeom prst="wedgeRoundRectCallout">
            <a:avLst>
              <a:gd name="adj1" fmla="val -62808"/>
              <a:gd name="adj2" fmla="val 12600"/>
              <a:gd name="adj3" fmla="val 16667"/>
            </a:avLst>
          </a:prstGeom>
          <a:solidFill>
            <a:schemeClr val="bg1"/>
          </a:solidFill>
          <a:ln w="28575">
            <a:solidFill>
              <a:srgbClr val="032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>
                <a:solidFill>
                  <a:srgbClr val="032DFE"/>
                </a:solidFill>
                <a:latin typeface="Berlin Sans FB" panose="020E0602020502020306" pitchFamily="34" charset="0"/>
              </a:rPr>
              <a:t>Bonjour.</a:t>
            </a:r>
          </a:p>
          <a:p>
            <a:pPr algn="ctr"/>
            <a:r>
              <a:rPr lang="fr-BE">
                <a:solidFill>
                  <a:srgbClr val="032DFE"/>
                </a:solidFill>
                <a:latin typeface="Berlin Sans FB" panose="020E0602020502020306" pitchFamily="34" charset="0"/>
              </a:rPr>
              <a:t>Oui, que cherchez-vous ?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3EF04B61-9CE0-434E-A166-312984795290}"/>
              </a:ext>
            </a:extLst>
          </p:cNvPr>
          <p:cNvSpPr/>
          <p:nvPr/>
        </p:nvSpPr>
        <p:spPr>
          <a:xfrm>
            <a:off x="3131840" y="2636912"/>
            <a:ext cx="2736304" cy="864096"/>
          </a:xfrm>
          <a:prstGeom prst="wedgeRoundRectCallout">
            <a:avLst>
              <a:gd name="adj1" fmla="val 64388"/>
              <a:gd name="adj2" fmla="val 46153"/>
              <a:gd name="adj3" fmla="val 16667"/>
            </a:avLst>
          </a:prstGeom>
          <a:solidFill>
            <a:schemeClr val="bg1"/>
          </a:solidFill>
          <a:ln w="28575">
            <a:solidFill>
              <a:srgbClr val="00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>
                <a:solidFill>
                  <a:schemeClr val="tx1"/>
                </a:solidFill>
                <a:latin typeface="Berlin Sans FB" panose="020E0602020502020306" pitchFamily="34" charset="0"/>
              </a:rPr>
              <a:t>Bonjour. </a:t>
            </a:r>
            <a:br>
              <a:rPr lang="fr-BE">
                <a:solidFill>
                  <a:schemeClr val="tx1"/>
                </a:solidFill>
                <a:latin typeface="Berlin Sans FB" panose="020E0602020502020306" pitchFamily="34" charset="0"/>
              </a:rPr>
            </a:br>
            <a:r>
              <a:rPr lang="fr-BE">
                <a:solidFill>
                  <a:schemeClr val="tx1"/>
                </a:solidFill>
                <a:latin typeface="Berlin Sans FB" panose="020E0602020502020306" pitchFamily="34" charset="0"/>
              </a:rPr>
              <a:t>Pouvez-vous m’aider ?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628ADD64-1491-4024-BF16-C8908A4159E4}"/>
              </a:ext>
            </a:extLst>
          </p:cNvPr>
          <p:cNvSpPr/>
          <p:nvPr/>
        </p:nvSpPr>
        <p:spPr>
          <a:xfrm>
            <a:off x="3184799" y="2701252"/>
            <a:ext cx="2736304" cy="864096"/>
          </a:xfrm>
          <a:prstGeom prst="wedgeRoundRectCallout">
            <a:avLst>
              <a:gd name="adj1" fmla="val 64388"/>
              <a:gd name="adj2" fmla="val 46153"/>
              <a:gd name="adj3" fmla="val 16667"/>
            </a:avLst>
          </a:prstGeom>
          <a:solidFill>
            <a:schemeClr val="bg1"/>
          </a:solidFill>
          <a:ln w="28575">
            <a:solidFill>
              <a:srgbClr val="00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>
                <a:solidFill>
                  <a:schemeClr val="tx1"/>
                </a:solidFill>
                <a:latin typeface="Berlin Sans FB" panose="020E0602020502020306" pitchFamily="34" charset="0"/>
              </a:rPr>
              <a:t>Je cherche le service Pédiatrique.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670EA97C-BB38-49B8-A309-A514E28FFE8A}"/>
              </a:ext>
            </a:extLst>
          </p:cNvPr>
          <p:cNvSpPr/>
          <p:nvPr/>
        </p:nvSpPr>
        <p:spPr>
          <a:xfrm>
            <a:off x="3413048" y="4099920"/>
            <a:ext cx="2736304" cy="864096"/>
          </a:xfrm>
          <a:prstGeom prst="wedgeRoundRectCallout">
            <a:avLst>
              <a:gd name="adj1" fmla="val -62808"/>
              <a:gd name="adj2" fmla="val 12600"/>
              <a:gd name="adj3" fmla="val 16667"/>
            </a:avLst>
          </a:prstGeom>
          <a:solidFill>
            <a:schemeClr val="bg1"/>
          </a:solidFill>
          <a:ln w="28575">
            <a:solidFill>
              <a:srgbClr val="032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>
                <a:solidFill>
                  <a:srgbClr val="032DFE"/>
                </a:solidFill>
                <a:latin typeface="Berlin Sans FB" panose="020E0602020502020306" pitchFamily="34" charset="0"/>
              </a:rPr>
              <a:t>Avez-vous un rendez-vous ou est-ce en visite ?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AF2060CE-3729-4C3A-B7C8-BF70F61B2389}"/>
              </a:ext>
            </a:extLst>
          </p:cNvPr>
          <p:cNvSpPr/>
          <p:nvPr/>
        </p:nvSpPr>
        <p:spPr>
          <a:xfrm>
            <a:off x="3237758" y="2765592"/>
            <a:ext cx="2736304" cy="864096"/>
          </a:xfrm>
          <a:prstGeom prst="wedgeRoundRectCallout">
            <a:avLst>
              <a:gd name="adj1" fmla="val 64388"/>
              <a:gd name="adj2" fmla="val 46153"/>
              <a:gd name="adj3" fmla="val 16667"/>
            </a:avLst>
          </a:prstGeom>
          <a:solidFill>
            <a:schemeClr val="bg1"/>
          </a:solidFill>
          <a:ln w="28575">
            <a:solidFill>
              <a:srgbClr val="00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>
                <a:solidFill>
                  <a:schemeClr val="tx1"/>
                </a:solidFill>
                <a:latin typeface="Berlin Sans FB" panose="020E0602020502020306" pitchFamily="34" charset="0"/>
              </a:rPr>
              <a:t>Je vais visiter une amie qui a été admise hier.</a:t>
            </a:r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945842A4-82D3-4334-8368-7B27C6D544CB}"/>
              </a:ext>
            </a:extLst>
          </p:cNvPr>
          <p:cNvSpPr/>
          <p:nvPr/>
        </p:nvSpPr>
        <p:spPr>
          <a:xfrm>
            <a:off x="3442228" y="4141009"/>
            <a:ext cx="2736304" cy="864096"/>
          </a:xfrm>
          <a:prstGeom prst="wedgeRoundRectCallout">
            <a:avLst>
              <a:gd name="adj1" fmla="val -62808"/>
              <a:gd name="adj2" fmla="val 12600"/>
              <a:gd name="adj3" fmla="val 16667"/>
            </a:avLst>
          </a:prstGeom>
          <a:solidFill>
            <a:schemeClr val="bg1"/>
          </a:solidFill>
          <a:ln w="28575">
            <a:solidFill>
              <a:srgbClr val="032D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>
                <a:solidFill>
                  <a:srgbClr val="032DFE"/>
                </a:solidFill>
                <a:latin typeface="Berlin Sans FB" panose="020E0602020502020306" pitchFamily="34" charset="0"/>
              </a:rPr>
              <a:t>Vous devez suivre la route 68 au rez-de-chaussée.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0A7A796A-A4D8-471E-87D4-09FB66572A65}"/>
              </a:ext>
            </a:extLst>
          </p:cNvPr>
          <p:cNvSpPr/>
          <p:nvPr/>
        </p:nvSpPr>
        <p:spPr>
          <a:xfrm>
            <a:off x="3231252" y="2772081"/>
            <a:ext cx="2736304" cy="864096"/>
          </a:xfrm>
          <a:prstGeom prst="wedgeRoundRectCallout">
            <a:avLst>
              <a:gd name="adj1" fmla="val 64388"/>
              <a:gd name="adj2" fmla="val 46153"/>
              <a:gd name="adj3" fmla="val 16667"/>
            </a:avLst>
          </a:prstGeom>
          <a:solidFill>
            <a:schemeClr val="bg1"/>
          </a:solidFill>
          <a:ln w="28575">
            <a:solidFill>
              <a:srgbClr val="0000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BE">
                <a:solidFill>
                  <a:schemeClr val="tx1"/>
                </a:solidFill>
                <a:latin typeface="Berlin Sans FB" panose="020E0602020502020306" pitchFamily="34" charset="0"/>
              </a:rPr>
              <a:t>Je vais </a:t>
            </a:r>
            <a:r>
              <a:rPr lang="fr-BE">
                <a:solidFill>
                  <a:schemeClr val="tx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Berlin Sans FB" panose="020E0602020502020306" pitchFamily="34" charset="0"/>
              </a:rPr>
              <a:t>visiter</a:t>
            </a:r>
            <a:r>
              <a:rPr lang="fr-BE">
                <a:solidFill>
                  <a:schemeClr val="tx1"/>
                </a:solidFill>
                <a:latin typeface="Berlin Sans FB" panose="020E0602020502020306" pitchFamily="34" charset="0"/>
              </a:rPr>
              <a:t> une amie qui a été admise hier.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75AA1B-27EB-47CE-8DC1-D917AB5A9EAD}"/>
              </a:ext>
            </a:extLst>
          </p:cNvPr>
          <p:cNvSpPr txBox="1"/>
          <p:nvPr/>
        </p:nvSpPr>
        <p:spPr>
          <a:xfrm>
            <a:off x="3441106" y="542948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Qu’est ce qu’un Bot 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9A6F13-30FB-4479-9AA1-C38CDFB93181}"/>
              </a:ext>
            </a:extLst>
          </p:cNvPr>
          <p:cNvSpPr txBox="1"/>
          <p:nvPr/>
        </p:nvSpPr>
        <p:spPr>
          <a:xfrm>
            <a:off x="3731192" y="2187329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Match = 87%</a:t>
            </a:r>
          </a:p>
        </p:txBody>
      </p:sp>
    </p:spTree>
    <p:extLst>
      <p:ext uri="{BB962C8B-B14F-4D97-AF65-F5344CB8AC3E}">
        <p14:creationId xmlns:p14="http://schemas.microsoft.com/office/powerpoint/2010/main" val="26846412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5" grpId="0" animBg="1"/>
      <p:bldP spid="15" grpId="1" animBg="1"/>
      <p:bldP spid="17" grpId="0"/>
      <p:bldP spid="17" grpId="1"/>
    </p:bldLst>
  </p:timing>
</p:sld>
</file>

<file path=ppt/theme/theme1.xml><?xml version="1.0" encoding="utf-8"?>
<a:theme xmlns:a="http://schemas.openxmlformats.org/drawingml/2006/main" name="Project Status Repor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A3501ADB-0687-4C08-ACC7-50606E23354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Project status report presentation</Template>
  <TotalTime>0</TotalTime>
  <Words>226</Words>
  <Application>Microsoft Office PowerPoint</Application>
  <PresentationFormat>On-screen Show (4:3)</PresentationFormat>
  <Paragraphs>83</Paragraphs>
  <Slides>10</Slides>
  <Notes>0</Notes>
  <HiddenSlides>2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Arial Black</vt:lpstr>
      <vt:lpstr>Berlin Sans FB</vt:lpstr>
      <vt:lpstr>Calibri</vt:lpstr>
      <vt:lpstr>Courier New</vt:lpstr>
      <vt:lpstr>Georgia</vt:lpstr>
      <vt:lpstr>Project Status Report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2017-07-28T12:26:36Z</dcterms:created>
  <dcterms:modified xsi:type="dcterms:W3CDTF">2017-08-01T18:18:10Z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TC016745569991</vt:lpwstr>
  </property>
  <property fmtid="{D5CDD505-2E9C-101B-9397-08002B2CF9AE}" pid="3" name="Tfs.IsStoryboard">
    <vt:bool>true</vt:bool>
  </property>
</Properties>
</file>